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41" d="100"/>
          <a:sy n="41" d="100"/>
        </p:scale>
        <p:origin x="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8891</TotalTime>
  <Words>295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85</cp:revision>
  <dcterms:created xsi:type="dcterms:W3CDTF">2015-12-07T16:34:37Z</dcterms:created>
  <dcterms:modified xsi:type="dcterms:W3CDTF">2016-05-25T19:51:07Z</dcterms:modified>
</cp:coreProperties>
</file>